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</p:sldMasterIdLst>
  <p:sldIdLst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2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8B660-1845-4952-B476-73DD06F04E8E}" v="56" dt="2022-02-19T11:26:11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jm osman" userId="fb75f29d-eb9f-43b8-b844-b045e213ad78" providerId="ADAL" clId="{3E28B660-1845-4952-B476-73DD06F04E8E}"/>
    <pc:docChg chg="undo custSel addSld delSld modSld">
      <pc:chgData name="najm osman" userId="fb75f29d-eb9f-43b8-b844-b045e213ad78" providerId="ADAL" clId="{3E28B660-1845-4952-B476-73DD06F04E8E}" dt="2022-02-19T11:52:24.126" v="447" actId="26606"/>
      <pc:docMkLst>
        <pc:docMk/>
      </pc:docMkLst>
      <pc:sldChg chg="delSp modSp mod delDesignElem">
        <pc:chgData name="najm osman" userId="fb75f29d-eb9f-43b8-b844-b045e213ad78" providerId="ADAL" clId="{3E28B660-1845-4952-B476-73DD06F04E8E}" dt="2022-02-19T06:12:44.640" v="23" actId="27636"/>
        <pc:sldMkLst>
          <pc:docMk/>
          <pc:sldMk cId="3597897814" sldId="257"/>
        </pc:sldMkLst>
        <pc:spChg chg="mod">
          <ac:chgData name="najm osman" userId="fb75f29d-eb9f-43b8-b844-b045e213ad78" providerId="ADAL" clId="{3E28B660-1845-4952-B476-73DD06F04E8E}" dt="2022-02-19T06:12:44.640" v="23" actId="27636"/>
          <ac:spMkLst>
            <pc:docMk/>
            <pc:sldMk cId="3597897814" sldId="257"/>
            <ac:spMk id="2" creationId="{BE9D5C3A-5240-406E-9707-81E33669E89E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4" creationId="{02856439-F4E3-D54F-9416-42ABDCE1DE66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6" creationId="{C364144C-8BB1-450F-812B-D7D09A795CBF}"/>
          </ac:spMkLst>
        </pc:spChg>
        <pc:grpChg chg="del">
          <ac:chgData name="najm osman" userId="fb75f29d-eb9f-43b8-b844-b045e213ad78" providerId="ADAL" clId="{3E28B660-1845-4952-B476-73DD06F04E8E}" dt="2022-02-19T06:12:44.500" v="21"/>
          <ac:grpSpMkLst>
            <pc:docMk/>
            <pc:sldMk cId="3597897814" sldId="257"/>
            <ac:grpSpMk id="8" creationId="{D206359A-F1E3-49EE-BBC2-40888C4A3628}"/>
          </ac:grpSpMkLst>
        </pc:grpChg>
      </pc:sldChg>
      <pc:sldChg chg="addSp delSp modSp mod setBg modClrScheme chgLayout">
        <pc:chgData name="najm osman" userId="fb75f29d-eb9f-43b8-b844-b045e213ad78" providerId="ADAL" clId="{3E28B660-1845-4952-B476-73DD06F04E8E}" dt="2022-02-19T10:03:26.201" v="172" actId="20577"/>
        <pc:sldMkLst>
          <pc:docMk/>
          <pc:sldMk cId="2517046761" sldId="258"/>
        </pc:sldMkLst>
        <pc:spChg chg="del mod ord">
          <ac:chgData name="najm osman" userId="fb75f29d-eb9f-43b8-b844-b045e213ad78" providerId="ADAL" clId="{3E28B660-1845-4952-B476-73DD06F04E8E}" dt="2022-02-19T06:10:39.229" v="0" actId="700"/>
          <ac:spMkLst>
            <pc:docMk/>
            <pc:sldMk cId="2517046761" sldId="258"/>
            <ac:spMk id="2" creationId="{37D75E29-B2CA-43FB-80AA-82BC25CB310B}"/>
          </ac:spMkLst>
        </pc:spChg>
        <pc:spChg chg="add mod or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3" creationId="{0C8FC4D6-3225-47C6-9223-E22119C42182}"/>
          </ac:spMkLst>
        </pc:spChg>
        <pc:spChg chg="add del mod ord">
          <ac:chgData name="najm osman" userId="fb75f29d-eb9f-43b8-b844-b045e213ad78" providerId="ADAL" clId="{3E28B660-1845-4952-B476-73DD06F04E8E}" dt="2022-02-19T06:10:50.807" v="1"/>
          <ac:spMkLst>
            <pc:docMk/>
            <pc:sldMk cId="2517046761" sldId="258"/>
            <ac:spMk id="4" creationId="{F5729E5D-E89E-4AAB-9BF6-06B858E6DFCF}"/>
          </ac:spMkLst>
        </pc:spChg>
        <pc:spChg chg="add mod ord">
          <ac:chgData name="najm osman" userId="fb75f29d-eb9f-43b8-b844-b045e213ad78" providerId="ADAL" clId="{3E28B660-1845-4952-B476-73DD06F04E8E}" dt="2022-02-19T10:03:26.201" v="172" actId="20577"/>
          <ac:spMkLst>
            <pc:docMk/>
            <pc:sldMk cId="2517046761" sldId="258"/>
            <ac:spMk id="5" creationId="{3EB16018-1702-4D75-AB75-70954AF6BFE6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1" creationId="{CB67C462-E59B-4144-AD18-57E43BA648EC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3" creationId="{4D13A3DE-C04A-4777-9292-EA421D1EDE94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5" creationId="{3E2B7BAB-D8D8-407E-ABF9-562FE089E775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7" creationId="{013887E5-9D8F-4B85-A11D-8760ADB78E31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6" creationId="{256FCDAA-76C3-414B-9868-73075E15DF5C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8" creationId="{02C8A649-1D4D-44CF-8C8E-C38947F4C418}"/>
          </ac:spMkLst>
        </pc:s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14" creationId="{E9F8AD66-CC09-4C8D-94EE-932C3785BDFB}"/>
          </ac:grpSpMkLst>
        </pc:gr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29" creationId="{515B5366-9EA9-49E4-858D-1BBBA301D3C2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39" creationId="{E9F8AD66-CC09-4C8D-94EE-932C3785BDFB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50" creationId="{67C5301E-91B2-4536-893D-47EA274444EE}"/>
          </ac:grpSpMkLst>
        </pc:grpChg>
        <pc:picChg chg="add mod">
          <ac:chgData name="najm osman" userId="fb75f29d-eb9f-43b8-b844-b045e213ad78" providerId="ADAL" clId="{3E28B660-1845-4952-B476-73DD06F04E8E}" dt="2022-02-19T06:15:23.482" v="40" actId="14100"/>
          <ac:picMkLst>
            <pc:docMk/>
            <pc:sldMk cId="2517046761" sldId="258"/>
            <ac:picMk id="7" creationId="{6F3B4203-E021-4CD7-BA88-C4A4B1E3E55E}"/>
          </ac:picMkLst>
        </pc:picChg>
        <pc:picChg chg="add mod ord">
          <ac:chgData name="najm osman" userId="fb75f29d-eb9f-43b8-b844-b045e213ad78" providerId="ADAL" clId="{3E28B660-1845-4952-B476-73DD06F04E8E}" dt="2022-02-19T06:15:13.923" v="38" actId="26606"/>
          <ac:picMkLst>
            <pc:docMk/>
            <pc:sldMk cId="2517046761" sldId="258"/>
            <ac:picMk id="9" creationId="{DD789920-ABD4-449C-B0EC-EBC0EC4AD45D}"/>
          </ac:picMkLst>
        </pc:picChg>
      </pc:sldChg>
      <pc:sldChg chg="addSp delSp modSp new mod setBg modClrScheme addAnim delAnim chgLayout">
        <pc:chgData name="najm osman" userId="fb75f29d-eb9f-43b8-b844-b045e213ad78" providerId="ADAL" clId="{3E28B660-1845-4952-B476-73DD06F04E8E}" dt="2022-02-19T06:29:38.553" v="87" actId="26606"/>
        <pc:sldMkLst>
          <pc:docMk/>
          <pc:sldMk cId="2366248470" sldId="259"/>
        </pc:sldMkLst>
        <pc:spChg chg="del mod ord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2" creationId="{4ADA6409-E1AF-4A09-945B-03838108729F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3" creationId="{E804AFA6-5B74-4E98-905F-9BBC1CF36FDE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4" creationId="{8D832171-FF83-4919-A587-02506144A8C7}"/>
          </ac:spMkLst>
        </pc:spChg>
        <pc:spChg chg="add mod or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" creationId="{2AC99075-97D9-41E3-8420-C61B9D6D283C}"/>
          </ac:spMkLst>
        </pc:spChg>
        <pc:spChg chg="add del">
          <ac:chgData name="najm osman" userId="fb75f29d-eb9f-43b8-b844-b045e213ad78" providerId="ADAL" clId="{3E28B660-1845-4952-B476-73DD06F04E8E}" dt="2022-02-19T06:27:40.796" v="57" actId="26606"/>
          <ac:spMkLst>
            <pc:docMk/>
            <pc:sldMk cId="2366248470" sldId="259"/>
            <ac:spMk id="21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34" creationId="{E72AA1E7-7434-43A0-9D05-3C7D3ACC0539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0" creationId="{1511F85B-5967-428B-BE8B-819A79813D92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2" creationId="{28DA8D05-CF65-4382-8BF4-2A08754DB5F0}"/>
          </ac:spMkLst>
        </pc:spChg>
        <pc:grpChg chg="add del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23" creationId="{466FBB0E-B024-4E3B-9BBD-FF15FC76B681}"/>
          </ac:grpSpMkLst>
        </pc:grpChg>
        <pc:grpChg chg="add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54" creationId="{E0C6252F-9468-4CFE-8A28-0DFE703FB7BC}"/>
          </ac:grpSpMkLst>
        </pc:grpChg>
        <pc:picChg chg="add del">
          <ac:chgData name="najm osman" userId="fb75f29d-eb9f-43b8-b844-b045e213ad78" providerId="ADAL" clId="{3E28B660-1845-4952-B476-73DD06F04E8E}" dt="2022-02-19T06:27:40.796" v="57" actId="26606"/>
          <ac:picMkLst>
            <pc:docMk/>
            <pc:sldMk cId="2366248470" sldId="259"/>
            <ac:picMk id="7" creationId="{0A1E9C4F-5F32-4EC9-A773-12D40DE71B52}"/>
          </ac:picMkLst>
        </pc:picChg>
        <pc:picChg chg="add mod">
          <ac:chgData name="najm osman" userId="fb75f29d-eb9f-43b8-b844-b045e213ad78" providerId="ADAL" clId="{3E28B660-1845-4952-B476-73DD06F04E8E}" dt="2022-02-19T06:29:38.553" v="87" actId="26606"/>
          <ac:picMkLst>
            <pc:docMk/>
            <pc:sldMk cId="2366248470" sldId="259"/>
            <ac:picMk id="35" creationId="{C778636C-799D-4B56-B98D-FB20509E4C3D}"/>
          </ac:picMkLst>
        </pc:pic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5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7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0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2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4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6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8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0:10:03.125" v="173"/>
        <pc:sldMkLst>
          <pc:docMk/>
          <pc:sldMk cId="546684619" sldId="260"/>
        </pc:sldMkLst>
        <pc:spChg chg="del mod ord">
          <ac:chgData name="najm osman" userId="fb75f29d-eb9f-43b8-b844-b045e213ad78" providerId="ADAL" clId="{3E28B660-1845-4952-B476-73DD06F04E8E}" dt="2022-02-19T08:58:40.882" v="106" actId="700"/>
          <ac:spMkLst>
            <pc:docMk/>
            <pc:sldMk cId="546684619" sldId="260"/>
            <ac:spMk id="2" creationId="{F926F987-0D23-454D-BC27-ACC770B0920D}"/>
          </ac:spMkLst>
        </pc:spChg>
        <pc:spChg chg="add del mod ord">
          <ac:chgData name="najm osman" userId="fb75f29d-eb9f-43b8-b844-b045e213ad78" providerId="ADAL" clId="{3E28B660-1845-4952-B476-73DD06F04E8E}" dt="2022-02-19T08:59:51.517" v="107" actId="478"/>
          <ac:spMkLst>
            <pc:docMk/>
            <pc:sldMk cId="546684619" sldId="260"/>
            <ac:spMk id="3" creationId="{35009DB8-1780-40D6-A697-F4A50D637C81}"/>
          </ac:spMkLst>
        </pc:spChg>
        <pc:spChg chg="add del mod ord">
          <ac:chgData name="najm osman" userId="fb75f29d-eb9f-43b8-b844-b045e213ad78" providerId="ADAL" clId="{3E28B660-1845-4952-B476-73DD06F04E8E}" dt="2022-02-19T08:59:56.731" v="108" actId="478"/>
          <ac:spMkLst>
            <pc:docMk/>
            <pc:sldMk cId="546684619" sldId="260"/>
            <ac:spMk id="4" creationId="{EB8B99B6-F969-4C63-9608-AAC9C6EFE083}"/>
          </ac:spMkLst>
        </pc:spChg>
        <pc:spChg chg="add mo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5" creationId="{A3CD2411-ED06-48C3-A1BD-49D2D6021BC0}"/>
          </ac:spMkLst>
        </pc:spChg>
        <pc:spChg chg="add mod">
          <ac:chgData name="najm osman" userId="fb75f29d-eb9f-43b8-b844-b045e213ad78" providerId="ADAL" clId="{3E28B660-1845-4952-B476-73DD06F04E8E}" dt="2022-02-19T10:10:03.125" v="173"/>
          <ac:spMkLst>
            <pc:docMk/>
            <pc:sldMk cId="546684619" sldId="260"/>
            <ac:spMk id="6" creationId="{75F96FBB-3349-47F4-996B-DF67D76680E1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18" creationId="{781BBDC9-2DC6-4959-AC3D-49A5DCB05DA7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0" creationId="{4B74BB55-8517-4CFE-9389-81D0E6F81F00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9" creationId="{08452CCF-4A27-488A-AAF4-424933CFC925}"/>
          </ac:spMkLst>
        </pc:s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11" creationId="{6CC7770B-E4E1-42D6-9437-DAA4A3A9E659}"/>
          </ac:grpSpMkLst>
        </pc:gr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22" creationId="{A3F7C935-E41E-4E8D-91DF-D3BAB9521DF0}"/>
          </ac:grpSpMkLst>
        </pc:grpChg>
      </pc:sldChg>
      <pc:sldChg chg="new del">
        <pc:chgData name="najm osman" userId="fb75f29d-eb9f-43b8-b844-b045e213ad78" providerId="ADAL" clId="{3E28B660-1845-4952-B476-73DD06F04E8E}" dt="2022-02-19T06:27:54.650" v="62" actId="47"/>
        <pc:sldMkLst>
          <pc:docMk/>
          <pc:sldMk cId="688638799" sldId="261"/>
        </pc:sldMkLst>
      </pc:sldChg>
      <pc:sldChg chg="addSp modSp new mod setBg">
        <pc:chgData name="najm osman" userId="fb75f29d-eb9f-43b8-b844-b045e213ad78" providerId="ADAL" clId="{3E28B660-1845-4952-B476-73DD06F04E8E}" dt="2022-02-19T07:14:27.636" v="102" actId="26606"/>
        <pc:sldMkLst>
          <pc:docMk/>
          <pc:sldMk cId="3740918782" sldId="261"/>
        </pc:sldMkLst>
        <pc:spChg chg="mo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2" creationId="{B2BEDA00-82A2-4F41-B7FE-8BE5BAD0C26D}"/>
          </ac:spMkLst>
        </pc:spChg>
        <pc:spChg chg="ad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18" creationId="{7A675F33-98AF-4B83-A3BB-0780A23145E6}"/>
          </ac:spMkLst>
        </pc:spChg>
        <pc:picChg chg="add">
          <ac:chgData name="najm osman" userId="fb75f29d-eb9f-43b8-b844-b045e213ad78" providerId="ADAL" clId="{3E28B660-1845-4952-B476-73DD06F04E8E}" dt="2022-02-19T07:14:27.636" v="102" actId="26606"/>
          <ac:picMkLst>
            <pc:docMk/>
            <pc:sldMk cId="3740918782" sldId="261"/>
            <ac:picMk id="4" creationId="{8B6A78A8-5115-4454-8CEE-4A9683C8198C}"/>
          </ac:picMkLst>
        </pc:pic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6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09:26:02.245" v="133" actId="5793"/>
        <pc:sldMkLst>
          <pc:docMk/>
          <pc:sldMk cId="3488892240" sldId="262"/>
        </pc:sldMkLst>
        <pc:spChg chg="del mod ord">
          <ac:chgData name="najm osman" userId="fb75f29d-eb9f-43b8-b844-b045e213ad78" providerId="ADAL" clId="{3E28B660-1845-4952-B476-73DD06F04E8E}" dt="2022-02-19T07:15:12.383" v="104" actId="700"/>
          <ac:spMkLst>
            <pc:docMk/>
            <pc:sldMk cId="3488892240" sldId="262"/>
            <ac:spMk id="2" creationId="{3D2D03B7-EB7F-4615-9854-86D2D8D70CC2}"/>
          </ac:spMkLst>
        </pc:spChg>
        <pc:spChg chg="add mod or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3" creationId="{BAEE6FC9-31FB-41AC-BA2B-2ED9CFEAD294}"/>
          </ac:spMkLst>
        </pc:spChg>
        <pc:spChg chg="add mod ord">
          <ac:chgData name="najm osman" userId="fb75f29d-eb9f-43b8-b844-b045e213ad78" providerId="ADAL" clId="{3E28B660-1845-4952-B476-73DD06F04E8E}" dt="2022-02-19T09:26:02.245" v="133" actId="5793"/>
          <ac:spMkLst>
            <pc:docMk/>
            <pc:sldMk cId="3488892240" sldId="262"/>
            <ac:spMk id="4" creationId="{D78C4B4C-F712-4697-9D6B-1E2B254327CC}"/>
          </ac:spMkLst>
        </pc:spChg>
        <pc:spChg chg="ad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17" creationId="{8F4E830A-06F9-4EAA-9E65-110CF2421798}"/>
          </ac:spMkLst>
        </pc:spChg>
        <pc:grpChg chg="add">
          <ac:chgData name="najm osman" userId="fb75f29d-eb9f-43b8-b844-b045e213ad78" providerId="ADAL" clId="{3E28B660-1845-4952-B476-73DD06F04E8E}" dt="2022-02-19T09:25:48.092" v="131" actId="26606"/>
          <ac:grpSpMkLst>
            <pc:docMk/>
            <pc:sldMk cId="3488892240" sldId="262"/>
            <ac:grpSpMk id="10" creationId="{8F1EF17D-1B70-428C-8A8A-A2C5B390E1E9}"/>
          </ac:grpSpMkLst>
        </pc:grpChg>
        <pc:picChg chg="add">
          <ac:chgData name="najm osman" userId="fb75f29d-eb9f-43b8-b844-b045e213ad78" providerId="ADAL" clId="{3E28B660-1845-4952-B476-73DD06F04E8E}" dt="2022-02-19T09:25:48.092" v="131" actId="26606"/>
          <ac:picMkLst>
            <pc:docMk/>
            <pc:sldMk cId="3488892240" sldId="262"/>
            <ac:picMk id="6" creationId="{B336EEC1-3766-4314-8029-FB282ADDBF5D}"/>
          </ac:picMkLst>
        </pc:picChg>
      </pc:sldChg>
      <pc:sldChg chg="addSp delSp modSp new mod setBg modClrScheme addAnim chgLayout">
        <pc:chgData name="najm osman" userId="fb75f29d-eb9f-43b8-b844-b045e213ad78" providerId="ADAL" clId="{3E28B660-1845-4952-B476-73DD06F04E8E}" dt="2022-02-19T09:47:26.665" v="155"/>
        <pc:sldMkLst>
          <pc:docMk/>
          <pc:sldMk cId="832623512" sldId="263"/>
        </pc:sldMkLst>
        <pc:spChg chg="mod or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2" creationId="{A8A65C89-ADCF-4488-BE66-D322A0ED2A8D}"/>
          </ac:spMkLst>
        </pc:spChg>
        <pc:spChg chg="del">
          <ac:chgData name="najm osman" userId="fb75f29d-eb9f-43b8-b844-b045e213ad78" providerId="ADAL" clId="{3E28B660-1845-4952-B476-73DD06F04E8E}" dt="2022-02-19T09:47:14.155" v="153" actId="700"/>
          <ac:spMkLst>
            <pc:docMk/>
            <pc:sldMk cId="832623512" sldId="263"/>
            <ac:spMk id="3" creationId="{43855C54-DBF7-4EAB-B1E6-07D568414D57}"/>
          </ac:spMkLst>
        </pc:spChg>
        <pc:spChg chg="ad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18" creationId="{8777B48D-7BF2-470D-876B-50CD5CC83EBA}"/>
          </ac:spMkLst>
        </pc:spChg>
        <pc:grpChg chg="add">
          <ac:chgData name="najm osman" userId="fb75f29d-eb9f-43b8-b844-b045e213ad78" providerId="ADAL" clId="{3E28B660-1845-4952-B476-73DD06F04E8E}" dt="2022-02-19T09:47:26.661" v="154" actId="26606"/>
          <ac:grpSpMkLst>
            <pc:docMk/>
            <pc:sldMk cId="832623512" sldId="263"/>
            <ac:grpSpMk id="20" creationId="{83DA8283-3FF4-47B3-9266-60768C743207}"/>
          </ac:grpSpMkLst>
        </pc:grpChg>
        <pc:picChg chg="add">
          <ac:chgData name="najm osman" userId="fb75f29d-eb9f-43b8-b844-b045e213ad78" providerId="ADAL" clId="{3E28B660-1845-4952-B476-73DD06F04E8E}" dt="2022-02-19T09:47:26.661" v="154" actId="26606"/>
          <ac:picMkLst>
            <pc:docMk/>
            <pc:sldMk cId="832623512" sldId="263"/>
            <ac:picMk id="4" creationId="{1423C754-D164-4595-A02C-18664A4EDC84}"/>
          </ac:picMkLst>
        </pc:pic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6" creationId="{2A35DB53-42BE-460E-9CA1-1294C98463CB}"/>
          </ac:cxnSpMkLst>
        </pc:cxnChg>
      </pc:sldChg>
      <pc:sldChg chg="addSp delSp modSp new mod setBg addAnim delAnim setClrOvrMap">
        <pc:chgData name="najm osman" userId="fb75f29d-eb9f-43b8-b844-b045e213ad78" providerId="ADAL" clId="{3E28B660-1845-4952-B476-73DD06F04E8E}" dt="2022-02-19T11:30:43.195" v="314" actId="1076"/>
        <pc:sldMkLst>
          <pc:docMk/>
          <pc:sldMk cId="3869199341" sldId="264"/>
        </pc:sldMkLst>
        <pc:spChg chg="mod ord">
          <ac:chgData name="najm osman" userId="fb75f29d-eb9f-43b8-b844-b045e213ad78" providerId="ADAL" clId="{3E28B660-1845-4952-B476-73DD06F04E8E}" dt="2022-02-19T11:30:43.195" v="314" actId="1076"/>
          <ac:spMkLst>
            <pc:docMk/>
            <pc:sldMk cId="3869199341" sldId="264"/>
            <ac:spMk id="2" creationId="{EA15A08B-D683-493F-A23E-26B9806681F8}"/>
          </ac:spMkLst>
        </pc:spChg>
        <pc:spChg chg="add del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8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0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2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41.667" v="301" actId="26606"/>
          <ac:spMkLst>
            <pc:docMk/>
            <pc:sldMk cId="3869199341" sldId="264"/>
            <ac:spMk id="56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5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6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59.978" v="307" actId="26606"/>
          <ac:spMkLst>
            <pc:docMk/>
            <pc:sldMk cId="3869199341" sldId="264"/>
            <ac:spMk id="74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30:07.151" v="309" actId="26606"/>
          <ac:spMkLst>
            <pc:docMk/>
            <pc:sldMk cId="3869199341" sldId="264"/>
            <ac:spMk id="83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01" creationId="{8777B48D-7BF2-470D-876B-50CD5CC83EBA}"/>
          </ac:spMkLst>
        </pc:spChg>
        <pc:grpChg chg="add del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20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39.223" v="298" actId="26606"/>
          <ac:grpSpMkLst>
            <pc:docMk/>
            <pc:sldMk cId="3869199341" sldId="264"/>
            <ac:grpSpMk id="44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41.667" v="301" actId="26606"/>
          <ac:grpSpMkLst>
            <pc:docMk/>
            <pc:sldMk cId="3869199341" sldId="264"/>
            <ac:grpSpMk id="57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46.650" v="304" actId="26606"/>
          <ac:grpSpMkLst>
            <pc:docMk/>
            <pc:sldMk cId="3869199341" sldId="264"/>
            <ac:grpSpMk id="67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59.978" v="307" actId="26606"/>
          <ac:grpSpMkLst>
            <pc:docMk/>
            <pc:sldMk cId="3869199341" sldId="264"/>
            <ac:grpSpMk id="75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30:07.151" v="309" actId="26606"/>
          <ac:grpSpMkLst>
            <pc:docMk/>
            <pc:sldMk cId="3869199341" sldId="264"/>
            <ac:grpSpMk id="84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1:30:21.604" v="311" actId="26606"/>
          <ac:grpSpMkLst>
            <pc:docMk/>
            <pc:sldMk cId="3869199341" sldId="264"/>
            <ac:grpSpMk id="94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102" creationId="{83DA8283-3FF4-47B3-9266-60768C743207}"/>
          </ac:grpSpMkLst>
        </pc:grpChg>
        <pc:picChg chg="add mod">
          <ac:chgData name="najm osman" userId="fb75f29d-eb9f-43b8-b844-b045e213ad78" providerId="ADAL" clId="{3E28B660-1845-4952-B476-73DD06F04E8E}" dt="2022-02-19T11:30:21.615" v="312" actId="26606"/>
          <ac:picMkLst>
            <pc:docMk/>
            <pc:sldMk cId="3869199341" sldId="264"/>
            <ac:picMk id="4" creationId="{207878D5-01E5-4D2E-9410-FA7E687B8EB7}"/>
          </ac:picMkLst>
        </pc:pic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6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3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1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4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6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0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1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2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7" creationId="{0512F9CB-A1A0-4043-A103-F6A4B94B695A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8" creationId="{ADBE6588-EE16-4389-857C-86A156D49E5D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9" creationId="{17FD48D2-B0A7-413D-B947-AA55AC1296D5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0" creationId="{2BE668D0-D906-4EEE-B32F-8C028624B837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1" creationId="{D1DE67A3-B8F6-4CFD-A8E0-D15200F23152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6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7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8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9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0" creationId="{2A35DB53-42BE-460E-9CA1-1294C98463CB}"/>
          </ac:cxnSpMkLst>
        </pc:cxnChg>
      </pc:sldChg>
      <pc:sldChg chg="addSp delSp modSp new mod setBg modClrScheme addAnim delAnim modAnim chgLayout">
        <pc:chgData name="najm osman" userId="fb75f29d-eb9f-43b8-b844-b045e213ad78" providerId="ADAL" clId="{3E28B660-1845-4952-B476-73DD06F04E8E}" dt="2022-02-19T10:19:55.376" v="200"/>
        <pc:sldMkLst>
          <pc:docMk/>
          <pc:sldMk cId="1745914163" sldId="265"/>
        </pc:sldMkLst>
        <pc:spChg chg="del mod ord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2" creationId="{58E5F5A4-6FEB-4230-923D-FDEB4D908AFF}"/>
          </ac:spMkLst>
        </pc:spChg>
        <pc:spChg chg="del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3" creationId="{C211A0EE-1641-48F8-9511-2D9667F17C0A}"/>
          </ac:spMkLst>
        </pc:spChg>
        <pc:spChg chg="add mod ord">
          <ac:chgData name="najm osman" userId="fb75f29d-eb9f-43b8-b844-b045e213ad78" providerId="ADAL" clId="{3E28B660-1845-4952-B476-73DD06F04E8E}" dt="2022-02-19T10:19:55.376" v="200"/>
          <ac:spMkLst>
            <pc:docMk/>
            <pc:sldMk cId="1745914163" sldId="265"/>
            <ac:spMk id="4" creationId="{D2B9697E-3994-44CA-B29E-D1ACACCBCB82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19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09:54:22.370" v="163" actId="26606"/>
          <ac:spMkLst>
            <pc:docMk/>
            <pc:sldMk cId="1745914163" sldId="265"/>
            <ac:spMk id="2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21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09:54:26.507" v="166" actId="26606"/>
          <ac:spMkLst>
            <pc:docMk/>
            <pc:sldMk cId="1745914163" sldId="265"/>
            <ac:spMk id="34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0:16:47.291" v="174" actId="26606"/>
          <ac:spMkLst>
            <pc:docMk/>
            <pc:sldMk cId="1745914163" sldId="265"/>
            <ac:spMk id="40" creationId="{ED2D7C63-562A-41C7-892E-0C73F5D59870}"/>
          </ac:spMkLst>
        </pc:spChg>
        <pc:spChg chg="add del">
          <ac:chgData name="najm osman" userId="fb75f29d-eb9f-43b8-b844-b045e213ad78" providerId="ADAL" clId="{3E28B660-1845-4952-B476-73DD06F04E8E}" dt="2022-02-19T10:18:36.903" v="178" actId="26606"/>
          <ac:spMkLst>
            <pc:docMk/>
            <pc:sldMk cId="1745914163" sldId="265"/>
            <ac:spMk id="57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0:18:36.891" v="177" actId="26606"/>
          <ac:spMkLst>
            <pc:docMk/>
            <pc:sldMk cId="1745914163" sldId="265"/>
            <ac:spMk id="8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94" creationId="{ED2D7C63-562A-41C7-892E-0C73F5D59870}"/>
          </ac:spMkLst>
        </pc:spChg>
        <pc:spChg chg="add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113" creationId="{762362DE-7747-4D8B-99FA-8E36F0B15FF7}"/>
          </ac:spMkLst>
        </pc:spChg>
        <pc:grpChg chg="add del">
          <ac:chgData name="najm osman" userId="fb75f29d-eb9f-43b8-b844-b045e213ad78" providerId="ADAL" clId="{3E28B660-1845-4952-B476-73DD06F04E8E}" dt="2022-02-19T09:54:22.370" v="163" actId="26606"/>
          <ac:grpSpMkLst>
            <pc:docMk/>
            <pc:sldMk cId="1745914163" sldId="265"/>
            <ac:grpSpMk id="2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6:47.291" v="174" actId="26606"/>
          <ac:grpSpMkLst>
            <pc:docMk/>
            <pc:sldMk cId="1745914163" sldId="265"/>
            <ac:grpSpMk id="42" creationId="{6DF25E23-BE15-4E36-A700-59F0CE8C54A8}"/>
          </ac:grpSpMkLst>
        </pc:grpChg>
        <pc:grpChg chg="add del">
          <ac:chgData name="najm osman" userId="fb75f29d-eb9f-43b8-b844-b045e213ad78" providerId="ADAL" clId="{3E28B660-1845-4952-B476-73DD06F04E8E}" dt="2022-02-19T10:18:36.903" v="178" actId="26606"/>
          <ac:grpSpMkLst>
            <pc:docMk/>
            <pc:sldMk cId="1745914163" sldId="265"/>
            <ac:grpSpMk id="59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0:18:36.891" v="177" actId="26606"/>
          <ac:grpSpMkLst>
            <pc:docMk/>
            <pc:sldMk cId="1745914163" sldId="265"/>
            <ac:grpSpMk id="8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96" creationId="{6DF25E23-BE15-4E36-A700-59F0CE8C54A8}"/>
          </ac:grpSpMkLst>
        </pc:grpChg>
        <pc:grpChg chg="add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115" creationId="{25123E6E-F713-4254-A6BF-358CC8EC6C95}"/>
          </ac:grpSpMkLst>
        </pc:grpChg>
        <pc:picChg chg="add del">
          <ac:chgData name="najm osman" userId="fb75f29d-eb9f-43b8-b844-b045e213ad78" providerId="ADAL" clId="{3E28B660-1845-4952-B476-73DD06F04E8E}" dt="2022-02-19T09:54:22.370" v="163" actId="26606"/>
          <ac:picMkLst>
            <pc:docMk/>
            <pc:sldMk cId="1745914163" sldId="265"/>
            <ac:picMk id="6" creationId="{8B954486-C690-4FE8-ADA9-11D5AB4AA8FF}"/>
          </ac:picMkLst>
        </pc:picChg>
        <pc:picChg chg="add del">
          <ac:chgData name="najm osman" userId="fb75f29d-eb9f-43b8-b844-b045e213ad78" providerId="ADAL" clId="{3E28B660-1845-4952-B476-73DD06F04E8E}" dt="2022-02-19T09:54:26.507" v="166" actId="26606"/>
          <ac:picMkLst>
            <pc:docMk/>
            <pc:sldMk cId="1745914163" sldId="265"/>
            <ac:picMk id="35" creationId="{E0540CA8-F652-4D14-AF85-BCBB1B598555}"/>
          </ac:picMkLst>
        </pc:picChg>
        <pc:picChg chg="add del mod">
          <ac:chgData name="najm osman" userId="fb75f29d-eb9f-43b8-b844-b045e213ad78" providerId="ADAL" clId="{3E28B660-1845-4952-B476-73DD06F04E8E}" dt="2022-02-19T10:16:55.264" v="175" actId="478"/>
          <ac:picMkLst>
            <pc:docMk/>
            <pc:sldMk cId="1745914163" sldId="265"/>
            <ac:picMk id="41" creationId="{8D8AECAF-C570-4009-BA05-2B26AC5C2758}"/>
          </ac:picMkLst>
        </pc:picChg>
        <pc:picChg chg="add del">
          <ac:chgData name="najm osman" userId="fb75f29d-eb9f-43b8-b844-b045e213ad78" providerId="ADAL" clId="{3E28B660-1845-4952-B476-73DD06F04E8E}" dt="2022-02-19T10:18:36.891" v="177" actId="26606"/>
          <ac:picMkLst>
            <pc:docMk/>
            <pc:sldMk cId="1745914163" sldId="265"/>
            <ac:picMk id="66" creationId="{2C2D1375-35B5-4FB7-A772-79C68D461720}"/>
          </ac:picMkLst>
        </pc:picChg>
        <pc:picChg chg="add del">
          <ac:chgData name="najm osman" userId="fb75f29d-eb9f-43b8-b844-b045e213ad78" providerId="ADAL" clId="{3E28B660-1845-4952-B476-73DD06F04E8E}" dt="2022-02-19T10:18:58.369" v="179" actId="478"/>
          <ac:picMkLst>
            <pc:docMk/>
            <pc:sldMk cId="1745914163" sldId="265"/>
            <ac:picMk id="95" creationId="{94CEDB17-A6F6-4D3E-9975-089E19F612C8}"/>
          </ac:picMkLst>
        </pc:picChg>
        <pc:picChg chg="add">
          <ac:chgData name="najm osman" userId="fb75f29d-eb9f-43b8-b844-b045e213ad78" providerId="ADAL" clId="{3E28B660-1845-4952-B476-73DD06F04E8E}" dt="2022-02-19T10:19:52.477" v="199" actId="26606"/>
          <ac:picMkLst>
            <pc:docMk/>
            <pc:sldMk cId="1745914163" sldId="265"/>
            <ac:picMk id="100" creationId="{1EA2A66C-B12D-4B84-8E72-6F7174EC1C97}"/>
          </ac:picMkLst>
        </pc:pic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2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6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7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8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7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8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3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5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7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9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11" creationId="{D1DE67A3-B8F6-4CFD-A8E0-D15200F23152}"/>
          </ac:cxnSpMkLst>
        </pc:cxn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18:49.717" v="224" actId="207"/>
        <pc:sldMkLst>
          <pc:docMk/>
          <pc:sldMk cId="1666360637" sldId="266"/>
        </pc:sldMkLst>
        <pc:spChg chg="del mod ord">
          <ac:chgData name="najm osman" userId="fb75f29d-eb9f-43b8-b844-b045e213ad78" providerId="ADAL" clId="{3E28B660-1845-4952-B476-73DD06F04E8E}" dt="2022-02-19T11:15:36.857" v="207" actId="700"/>
          <ac:spMkLst>
            <pc:docMk/>
            <pc:sldMk cId="1666360637" sldId="266"/>
            <ac:spMk id="2" creationId="{E85953BE-0DD2-48F2-9A2B-1073B4A6B996}"/>
          </ac:spMkLst>
        </pc:spChg>
        <pc:spChg chg="add mod or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" creationId="{D6F8B535-0A72-4CFD-8DAE-CFE0B832DF89}"/>
          </ac:spMkLst>
        </pc:spChg>
        <pc:spChg chg="add mod ord">
          <ac:chgData name="najm osman" userId="fb75f29d-eb9f-43b8-b844-b045e213ad78" providerId="ADAL" clId="{3E28B660-1845-4952-B476-73DD06F04E8E}" dt="2022-02-19T11:18:49.717" v="224" actId="207"/>
          <ac:spMkLst>
            <pc:docMk/>
            <pc:sldMk cId="1666360637" sldId="266"/>
            <ac:spMk id="4" creationId="{784CC3E7-A4BE-43F6-A614-C2F4ADF6733F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1" creationId="{C6F269C0-E938-4ACE-9291-680DA455A47A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3" creationId="{353910D8-86D8-4812-AACB-F5860956EB60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0" creationId="{0B65EC2C-5E72-45C4-9792-4143706AA7D7}"/>
          </ac:spMkLst>
        </pc:spChg>
        <pc:grpChg chg="add del">
          <ac:chgData name="najm osman" userId="fb75f29d-eb9f-43b8-b844-b045e213ad78" providerId="ADAL" clId="{3E28B660-1845-4952-B476-73DD06F04E8E}" dt="2022-02-19T11:17:23.418" v="211" actId="26606"/>
          <ac:grpSpMkLst>
            <pc:docMk/>
            <pc:sldMk cId="1666360637" sldId="266"/>
            <ac:grpSpMk id="15" creationId="{B0DDB13E-0746-49BA-B832-3DBEF6AB5ED7}"/>
          </ac:grpSpMkLst>
        </pc:grpChg>
        <pc:grpChg chg="add del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25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32" creationId="{9073B6DB-4B88-4BCD-97DE-9DD16B88A4B8}"/>
          </ac:grpSpMkLst>
        </pc:grpChg>
        <pc:picChg chg="add del">
          <ac:chgData name="najm osman" userId="fb75f29d-eb9f-43b8-b844-b045e213ad78" providerId="ADAL" clId="{3E28B660-1845-4952-B476-73DD06F04E8E}" dt="2022-02-19T11:17:23.418" v="211" actId="26606"/>
          <ac:picMkLst>
            <pc:docMk/>
            <pc:sldMk cId="1666360637" sldId="266"/>
            <ac:picMk id="8" creationId="{5E54A393-6ACA-40F6-9F04-ABFA1E57B9E9}"/>
          </ac:picMkLst>
        </pc:picChg>
        <pc:picChg chg="add mod">
          <ac:chgData name="najm osman" userId="fb75f29d-eb9f-43b8-b844-b045e213ad78" providerId="ADAL" clId="{3E28B660-1845-4952-B476-73DD06F04E8E}" dt="2022-02-19T11:18:27.376" v="221" actId="26606"/>
          <ac:picMkLst>
            <pc:docMk/>
            <pc:sldMk cId="1666360637" sldId="266"/>
            <ac:picMk id="24" creationId="{A875D8AC-718E-4F0F-ABAB-242DDDF8FB83}"/>
          </ac:picMkLst>
        </pc:picChg>
      </pc:sldChg>
      <pc:sldChg chg="addSp delSp modSp new mod setBg setClrOvrMap">
        <pc:chgData name="najm osman" userId="fb75f29d-eb9f-43b8-b844-b045e213ad78" providerId="ADAL" clId="{3E28B660-1845-4952-B476-73DD06F04E8E}" dt="2022-02-19T11:24:39.422" v="275" actId="255"/>
        <pc:sldMkLst>
          <pc:docMk/>
          <pc:sldMk cId="3044027003" sldId="267"/>
        </pc:sldMkLst>
        <pc:spChg chg="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2" creationId="{A5C07DCD-52BE-4EC7-9CC7-1CF85439CDC7}"/>
          </ac:spMkLst>
        </pc:spChg>
        <pc:spChg chg="add del 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3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8" creationId="{00D64783-0B21-4845-9BB6-4F690B096484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9" creationId="{2C33F367-76E5-4D2A-96B1-4FD443CDD1CF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10" creationId="{124D9F5B-C72B-41EE-97C2-D3600B62717D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11" creationId="{6F769419-3E73-449D-B62A-0CDEC946A679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2" creationId="{B9403C7F-76AE-4587-92A2-D4E41EBE68BD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2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39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41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3" creationId="{500E751B-C75E-409D-8E55-2C95DF86A654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6" creationId="{7509B08A-C1EC-478C-86AF-60ADE06D9BBB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7" creationId="{221CC330-4259-4C32-BF8B-5FE13FFABB3A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0" creationId="{D2600CBB-0CF8-4237-8491-B7864363D2AE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1" creationId="{E4CBBC1E-991D-4CF9-BCA5-AB149687141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4" creationId="{7AE45261-7584-4688-A4A3-724AC140F40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5" creationId="{6A3DF0D0-07D5-4FAC-A12C-923E178CCB54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59" creationId="{E6419F60-9469-4D44-868E-3CA3817DBA1D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60" creationId="{A3CF6F3D-089E-4C46-A15D-27A0B525A28E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4" creationId="{7AE45261-7584-4688-A4A3-724AC140F401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5" creationId="{6A3DF0D0-07D5-4FAC-A12C-923E178CCB54}"/>
          </ac:spMkLst>
        </pc:spChg>
        <pc:grpChg chg="add del">
          <ac:chgData name="najm osman" userId="fb75f29d-eb9f-43b8-b844-b045e213ad78" providerId="ADAL" clId="{3E28B660-1845-4952-B476-73DD06F04E8E}" dt="2022-02-19T11:22:59.033" v="249" actId="26606"/>
          <ac:grpSpMkLst>
            <pc:docMk/>
            <pc:sldMk cId="3044027003" sldId="267"/>
            <ac:grpSpMk id="12" creationId="{0180A64C-1862-4B1B-8953-FA96DEE4C44F}"/>
          </ac:grpSpMkLst>
        </pc:grpChg>
        <pc:grpChg chg="add del">
          <ac:chgData name="najm osman" userId="fb75f29d-eb9f-43b8-b844-b045e213ad78" providerId="ADAL" clId="{3E28B660-1845-4952-B476-73DD06F04E8E}" dt="2022-02-19T11:22:43.925" v="243" actId="26606"/>
          <ac:grpSpMkLst>
            <pc:docMk/>
            <pc:sldMk cId="3044027003" sldId="267"/>
            <ac:grpSpMk id="13" creationId="{A6515200-42F9-488F-9895-6CDBCD1E87C8}"/>
          </ac:grpSpMkLst>
        </pc:grpChg>
        <pc:grpChg chg="add del">
          <ac:chgData name="najm osman" userId="fb75f29d-eb9f-43b8-b844-b045e213ad78" providerId="ADAL" clId="{3E28B660-1845-4952-B476-73DD06F04E8E}" dt="2022-02-19T11:22:53.434" v="247" actId="26606"/>
          <ac:grpSpMkLst>
            <pc:docMk/>
            <pc:sldMk cId="3044027003" sldId="267"/>
            <ac:grpSpMk id="25" creationId="{D6C71778-3DDA-4748-AEBB-2A4B75016325}"/>
          </ac:grpSpMkLst>
        </pc:grpChg>
        <pc:grpChg chg="add del">
          <ac:chgData name="najm osman" userId="fb75f29d-eb9f-43b8-b844-b045e213ad78" providerId="ADAL" clId="{3E28B660-1845-4952-B476-73DD06F04E8E}" dt="2022-02-19T11:23:39.431" v="267" actId="26606"/>
          <ac:grpSpMkLst>
            <pc:docMk/>
            <pc:sldMk cId="3044027003" sldId="267"/>
            <ac:grpSpMk id="56" creationId="{1EEF4727-6B5C-4FA7-968D-912F35A4CAE1}"/>
          </ac:grpSpMkLst>
        </pc:grpChg>
        <pc:grpChg chg="add del">
          <ac:chgData name="najm osman" userId="fb75f29d-eb9f-43b8-b844-b045e213ad78" providerId="ADAL" clId="{3E28B660-1845-4952-B476-73DD06F04E8E}" dt="2022-02-19T11:23:42.205" v="269" actId="26606"/>
          <ac:grpSpMkLst>
            <pc:docMk/>
            <pc:sldMk cId="3044027003" sldId="267"/>
            <ac:grpSpMk id="61" creationId="{D5DE9D45-335A-43DE-A422-9B6120B513E5}"/>
          </ac:grpSpMkLst>
        </pc:grpChg>
        <pc:grpChg chg="add">
          <ac:chgData name="najm osman" userId="fb75f29d-eb9f-43b8-b844-b045e213ad78" providerId="ADAL" clId="{3E28B660-1845-4952-B476-73DD06F04E8E}" dt="2022-02-19T11:23:42.229" v="270" actId="26606"/>
          <ac:grpSpMkLst>
            <pc:docMk/>
            <pc:sldMk cId="3044027003" sldId="267"/>
            <ac:grpSpMk id="66" creationId="{1EEF4727-6B5C-4FA7-968D-912F35A4CAE1}"/>
          </ac:grpSpMkLst>
        </pc:grpChg>
        <pc:graphicFrameChg chg="add del">
          <ac:chgData name="najm osman" userId="fb75f29d-eb9f-43b8-b844-b045e213ad78" providerId="ADAL" clId="{3E28B660-1845-4952-B476-73DD06F04E8E}" dt="2022-02-19T11:22:43.925" v="243" actId="26606"/>
          <ac:graphicFrameMkLst>
            <pc:docMk/>
            <pc:sldMk cId="3044027003" sldId="267"/>
            <ac:graphicFrameMk id="5" creationId="{C17AB02E-B703-41EE-B822-A43C3D072D73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2:48.849" v="245" actId="26606"/>
          <ac:graphicFrameMkLst>
            <pc:docMk/>
            <pc:sldMk cId="3044027003" sldId="267"/>
            <ac:graphicFrameMk id="20" creationId="{1687DF73-17EF-4667-80C2-6B0BB6149742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2.999" v="251" actId="26606"/>
          <ac:graphicFrameMkLst>
            <pc:docMk/>
            <pc:sldMk cId="3044027003" sldId="267"/>
            <ac:graphicFrameMk id="31" creationId="{FCBD3F48-C988-4D5A-9E32-467DF52670FC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5.634" v="253" actId="26606"/>
          <ac:graphicFrameMkLst>
            <pc:docMk/>
            <pc:sldMk cId="3044027003" sldId="267"/>
            <ac:graphicFrameMk id="33" creationId="{CB70E261-2CF4-4C6A-853A-230DC4FF5296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8.438" v="255" actId="26606"/>
          <ac:graphicFrameMkLst>
            <pc:docMk/>
            <pc:sldMk cId="3044027003" sldId="267"/>
            <ac:graphicFrameMk id="35" creationId="{43BD5200-0BCD-4222-827A-A9E05EA33D8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13.446" v="257" actId="26606"/>
          <ac:graphicFrameMkLst>
            <pc:docMk/>
            <pc:sldMk cId="3044027003" sldId="267"/>
            <ac:graphicFrameMk id="37" creationId="{290C97A6-F0E4-4AB9-9B9D-818A3E3C3CEF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6.022" v="265" actId="26606"/>
          <ac:graphicFrameMkLst>
            <pc:docMk/>
            <pc:sldMk cId="3044027003" sldId="267"/>
            <ac:graphicFrameMk id="52" creationId="{6A720FA6-D473-46C8-B696-07BDEBB2C869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9.431" v="267" actId="26606"/>
          <ac:graphicFrameMkLst>
            <pc:docMk/>
            <pc:sldMk cId="3044027003" sldId="267"/>
            <ac:graphicFrameMk id="57" creationId="{2B558BFA-5A81-4593-9AEA-40EE808E001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42.205" v="269" actId="26606"/>
          <ac:graphicFrameMkLst>
            <pc:docMk/>
            <pc:sldMk cId="3044027003" sldId="267"/>
            <ac:graphicFrameMk id="62" creationId="{E3DFEC66-9E51-4094-8AE4-626DB2960DAD}"/>
          </ac:graphicFrameMkLst>
        </pc:graphicFrameChg>
        <pc:graphicFrameChg chg="add mod">
          <ac:chgData name="najm osman" userId="fb75f29d-eb9f-43b8-b844-b045e213ad78" providerId="ADAL" clId="{3E28B660-1845-4952-B476-73DD06F04E8E}" dt="2022-02-19T11:24:39.422" v="275" actId="255"/>
          <ac:graphicFrameMkLst>
            <pc:docMk/>
            <pc:sldMk cId="3044027003" sldId="267"/>
            <ac:graphicFrameMk id="67" creationId="{0189EA17-7B68-4BF1-AA90-842A6A6D9D53}"/>
          </ac:graphicFrameMkLst>
        </pc:graphicFrameChg>
        <pc:picChg chg="add del">
          <ac:chgData name="najm osman" userId="fb75f29d-eb9f-43b8-b844-b045e213ad78" providerId="ADAL" clId="{3E28B660-1845-4952-B476-73DD06F04E8E}" dt="2022-02-19T11:22:59.033" v="249" actId="26606"/>
          <ac:picMkLst>
            <pc:docMk/>
            <pc:sldMk cId="3044027003" sldId="267"/>
            <ac:picMk id="7" creationId="{98DA12DC-6FAB-4E67-A778-3AAAE7B036D1}"/>
          </ac:picMkLst>
        </pc:picChg>
        <pc:picChg chg="add del">
          <ac:chgData name="najm osman" userId="fb75f29d-eb9f-43b8-b844-b045e213ad78" providerId="ADAL" clId="{3E28B660-1845-4952-B476-73DD06F04E8E}" dt="2022-02-19T11:22:53.434" v="247" actId="26606"/>
          <ac:picMkLst>
            <pc:docMk/>
            <pc:sldMk cId="3044027003" sldId="267"/>
            <ac:picMk id="23" creationId="{506782B3-3289-4400-BB5D-86BB202AA440}"/>
          </ac:picMkLst>
        </pc:picChg>
        <pc:picChg chg="add del">
          <ac:chgData name="najm osman" userId="fb75f29d-eb9f-43b8-b844-b045e213ad78" providerId="ADAL" clId="{3E28B660-1845-4952-B476-73DD06F04E8E}" dt="2022-02-19T11:23:15.650" v="259" actId="26606"/>
          <ac:picMkLst>
            <pc:docMk/>
            <pc:sldMk cId="3044027003" sldId="267"/>
            <ac:picMk id="40" creationId="{E2DA61A0-3E20-4C37-A9F6-0DE48DC1DDFE}"/>
          </ac:picMkLst>
        </pc:pic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28:36.788" v="295"/>
        <pc:sldMkLst>
          <pc:docMk/>
          <pc:sldMk cId="1951132610" sldId="268"/>
        </pc:sldMkLst>
        <pc:spChg chg="del mod ord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2" creationId="{EEC7B104-1A85-4C67-B92E-F1571580DF35}"/>
          </ac:spMkLst>
        </pc:spChg>
        <pc:spChg chg="del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3" creationId="{6CAE6F5B-B1A8-4480-9CAB-228D2C47693A}"/>
          </ac:spMkLst>
        </pc:spChg>
        <pc:spChg chg="add mod or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" creationId="{FA637548-9AEC-4CDE-A6CE-81B4C4AACA96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19" creationId="{4609862E-48F9-45AC-8D44-67A0268A7935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21" creationId="{2D5EEA8B-2D86-4D1D-96B3-6B8290303786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6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8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0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2" creationId="{7E134C76-7FB4-4BB7-9322-DD8A4B179ACD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4" creationId="{C0C57804-4F33-4D85-AA3E-DA0F214BBD91}"/>
          </ac:spMkLst>
        </pc:spChg>
        <pc:grpChg chg="add del">
          <ac:chgData name="najm osman" userId="fb75f29d-eb9f-43b8-b844-b045e213ad78" providerId="ADAL" clId="{3E28B660-1845-4952-B476-73DD06F04E8E}" dt="2022-02-19T11:28:36.787" v="294" actId="26606"/>
          <ac:grpSpMkLst>
            <pc:docMk/>
            <pc:sldMk cId="1951132610" sldId="268"/>
            <ac:grpSpMk id="42" creationId="{AE589C21-CEDE-4D90-AC85-6E43B68D1316}"/>
          </ac:grpSpMkLst>
        </pc:grp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6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8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0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2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4" creationId="{F427B072-CC5B-481B-9719-8CD4C54444BE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2" creationId="{FEB90296-CFE0-401D-9CA3-32966EC4F01D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4" creationId="{08C9B4EE-7611-4ED9-B356-7BDD377C39B0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6" creationId="{4A4F266A-F2F7-47CD-8BBC-E3777E982FD2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8" creationId="{20D69C80-8919-4A32-B897-F2A21F940574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60" creationId="{F427B072-CC5B-481B-9719-8CD4C54444BE}"/>
          </ac:cxnSpMkLst>
        </pc:cxnChg>
      </pc:sldChg>
      <pc:sldChg chg="addSp delSp modSp new mod setBg modClrScheme addAnim chgLayout">
        <pc:chgData name="najm osman" userId="fb75f29d-eb9f-43b8-b844-b045e213ad78" providerId="ADAL" clId="{3E28B660-1845-4952-B476-73DD06F04E8E}" dt="2022-02-19T11:39:15.272" v="407" actId="14100"/>
        <pc:sldMkLst>
          <pc:docMk/>
          <pc:sldMk cId="3012306720" sldId="269"/>
        </pc:sldMkLst>
        <pc:spChg chg="del mod ord">
          <ac:chgData name="najm osman" userId="fb75f29d-eb9f-43b8-b844-b045e213ad78" providerId="ADAL" clId="{3E28B660-1845-4952-B476-73DD06F04E8E}" dt="2022-02-19T11:33:52.660" v="315" actId="700"/>
          <ac:spMkLst>
            <pc:docMk/>
            <pc:sldMk cId="3012306720" sldId="269"/>
            <ac:spMk id="2" creationId="{16C4AE9D-C67C-4AD4-ABEE-12DD5816956F}"/>
          </ac:spMkLst>
        </pc:spChg>
        <pc:spChg chg="add mod or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3" creationId="{283EEEF8-5093-401D-A32F-09A7085607CC}"/>
          </ac:spMkLst>
        </pc:spChg>
        <pc:spChg chg="add mod ord">
          <ac:chgData name="najm osman" userId="fb75f29d-eb9f-43b8-b844-b045e213ad78" providerId="ADAL" clId="{3E28B660-1845-4952-B476-73DD06F04E8E}" dt="2022-02-19T11:39:15.272" v="407" actId="14100"/>
          <ac:spMkLst>
            <pc:docMk/>
            <pc:sldMk cId="3012306720" sldId="269"/>
            <ac:spMk id="4" creationId="{82EB2EBB-62C7-4FCB-A369-1FB3A4F10D43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9" creationId="{EB88142C-D3C4-43DC-A844-A7D9ECB0F5CD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11" creationId="{416DC9EF-092A-4FEF-8A40-0E509CA79855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3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4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1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2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3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25" creationId="{4609862E-48F9-45AC-8D44-67A0268A7935}"/>
          </ac:spMkLst>
        </pc:spChg>
        <pc:grpChg chg="add del">
          <ac:chgData name="najm osman" userId="fb75f29d-eb9f-43b8-b844-b045e213ad78" providerId="ADAL" clId="{3E28B660-1845-4952-B476-73DD06F04E8E}" dt="2022-02-19T11:39:06.008" v="403" actId="26606"/>
          <ac:grpSpMkLst>
            <pc:docMk/>
            <pc:sldMk cId="3012306720" sldId="269"/>
            <ac:grpSpMk id="15" creationId="{AE589C21-CEDE-4D90-AC85-6E43B68D1316}"/>
          </ac:grpSpMkLst>
        </pc:grpChg>
        <pc:grpChg chg="add">
          <ac:chgData name="najm osman" userId="fb75f29d-eb9f-43b8-b844-b045e213ad78" providerId="ADAL" clId="{3E28B660-1845-4952-B476-73DD06F04E8E}" dt="2022-02-19T11:39:06.015" v="404" actId="26606"/>
          <ac:grpSpMkLst>
            <pc:docMk/>
            <pc:sldMk cId="3012306720" sldId="269"/>
            <ac:grpSpMk id="26" creationId="{C97986E7-0E3C-4F64-886E-935DDCB83AA7}"/>
          </ac:grpSpMkLst>
        </pc:grpChg>
      </pc:sldChg>
      <pc:sldChg chg="addSp delSp modSp new mod setBg setClrOvrMap">
        <pc:chgData name="najm osman" userId="fb75f29d-eb9f-43b8-b844-b045e213ad78" providerId="ADAL" clId="{3E28B660-1845-4952-B476-73DD06F04E8E}" dt="2022-02-19T11:48:36.658" v="438" actId="20577"/>
        <pc:sldMkLst>
          <pc:docMk/>
          <pc:sldMk cId="1798546105" sldId="270"/>
        </pc:sldMkLst>
        <pc:spChg chg="mod ord">
          <ac:chgData name="najm osman" userId="fb75f29d-eb9f-43b8-b844-b045e213ad78" providerId="ADAL" clId="{3E28B660-1845-4952-B476-73DD06F04E8E}" dt="2022-02-19T11:48:36.658" v="438" actId="20577"/>
          <ac:spMkLst>
            <pc:docMk/>
            <pc:sldMk cId="1798546105" sldId="270"/>
            <ac:spMk id="2" creationId="{ABF93E6A-8F97-4045-B29A-1FF5E29AE820}"/>
          </ac:spMkLst>
        </pc:spChg>
        <pc:spChg chg="del">
          <ac:chgData name="najm osman" userId="fb75f29d-eb9f-43b8-b844-b045e213ad78" providerId="ADAL" clId="{3E28B660-1845-4952-B476-73DD06F04E8E}" dt="2022-02-19T11:45:09.471" v="409" actId="22"/>
          <ac:spMkLst>
            <pc:docMk/>
            <pc:sldMk cId="1798546105" sldId="270"/>
            <ac:spMk id="3" creationId="{6295A656-6F98-402C-B92F-DBFB02AF67FD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9" creationId="{B1438E43-E25F-4DC7-A708-DEEFD86353B2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12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0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1" creationId="{B0D808A5-901C-4C63-A0D2-E54FCA5C50E8}"/>
          </ac:spMkLst>
        </pc:spChg>
        <pc:spChg chg="add del">
          <ac:chgData name="najm osman" userId="fb75f29d-eb9f-43b8-b844-b045e213ad78" providerId="ADAL" clId="{3E28B660-1845-4952-B476-73DD06F04E8E}" dt="2022-02-19T11:46:46.085" v="424" actId="26606"/>
          <ac:spMkLst>
            <pc:docMk/>
            <pc:sldMk cId="1798546105" sldId="270"/>
            <ac:spMk id="30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1:47:32.661" v="426" actId="26606"/>
          <ac:spMkLst>
            <pc:docMk/>
            <pc:sldMk cId="1798546105" sldId="270"/>
            <ac:spMk id="37" creationId="{7A675F33-98AF-4B83-A3BB-0780A23145E6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4" creationId="{C6F269C0-E938-4ACE-9291-680DA455A47A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5" creationId="{353910D8-86D8-4812-AACB-F5860956EB60}"/>
          </ac:spMkLst>
        </pc:spChg>
        <pc:grpChg chg="add del">
          <ac:chgData name="najm osman" userId="fb75f29d-eb9f-43b8-b844-b045e213ad78" providerId="ADAL" clId="{3E28B660-1845-4952-B476-73DD06F04E8E}" dt="2022-02-19T11:46:31.150" v="422" actId="26606"/>
          <ac:grpSpMkLst>
            <pc:docMk/>
            <pc:sldMk cId="1798546105" sldId="270"/>
            <ac:grpSpMk id="14" creationId="{24B32265-D526-44B2-B82E-8977DFEFB457}"/>
          </ac:grpSpMkLst>
        </pc:grpChg>
        <pc:grpChg chg="add del">
          <ac:chgData name="najm osman" userId="fb75f29d-eb9f-43b8-b844-b045e213ad78" providerId="ADAL" clId="{3E28B660-1845-4952-B476-73DD06F04E8E}" dt="2022-02-19T11:46:46.085" v="424" actId="26606"/>
          <ac:grpSpMkLst>
            <pc:docMk/>
            <pc:sldMk cId="1798546105" sldId="270"/>
            <ac:grpSpMk id="22" creationId="{EA75029C-64B9-41D0-9540-75846D4B04A5}"/>
          </ac:grpSpMkLst>
        </pc:grpChg>
        <pc:grpChg chg="add">
          <ac:chgData name="najm osman" userId="fb75f29d-eb9f-43b8-b844-b045e213ad78" providerId="ADAL" clId="{3E28B660-1845-4952-B476-73DD06F04E8E}" dt="2022-02-19T11:47:32.686" v="427" actId="26606"/>
          <ac:grpSpMkLst>
            <pc:docMk/>
            <pc:sldMk cId="1798546105" sldId="270"/>
            <ac:grpSpMk id="24" creationId="{B0DDB13E-0746-49BA-B832-3DBEF6AB5ED7}"/>
          </ac:grpSpMkLst>
        </pc:grpChg>
        <pc:picChg chg="add mod ord">
          <ac:chgData name="najm osman" userId="fb75f29d-eb9f-43b8-b844-b045e213ad78" providerId="ADAL" clId="{3E28B660-1845-4952-B476-73DD06F04E8E}" dt="2022-02-19T11:48:09.531" v="436" actId="14100"/>
          <ac:picMkLst>
            <pc:docMk/>
            <pc:sldMk cId="1798546105" sldId="270"/>
            <ac:picMk id="5" creationId="{AEDE15B0-DD06-4FD7-8913-5F2BE5D5D8AE}"/>
          </ac:picMkLst>
        </pc:pic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8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9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2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5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6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39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0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1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2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3" creationId="{D1DE67A3-B8F6-4CFD-A8E0-D15200F23152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1:52:24.126" v="447" actId="26606"/>
        <pc:sldMkLst>
          <pc:docMk/>
          <pc:sldMk cId="3933087427" sldId="271"/>
        </pc:sldMkLst>
        <pc:spChg chg="del mod ord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2" creationId="{D34B89CA-2E63-46D5-8BAC-3562959760D7}"/>
          </ac:spMkLst>
        </pc:spChg>
        <pc:spChg chg="del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3" creationId="{C9766823-7F8C-41E0-A2E3-037481B1A396}"/>
          </ac:spMkLst>
        </pc:spChg>
        <pc:spChg chg="add mod or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4" creationId="{201CB089-1403-4957-B6CF-72ABE53ADF42}"/>
          </ac:spMkLst>
        </pc:spChg>
        <pc:spChg chg="ad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21" creationId="{762362DE-7747-4D8B-99FA-8E36F0B15FF7}"/>
          </ac:spMkLst>
        </pc:spChg>
        <pc:grpChg chg="add">
          <ac:chgData name="najm osman" userId="fb75f29d-eb9f-43b8-b844-b045e213ad78" providerId="ADAL" clId="{3E28B660-1845-4952-B476-73DD06F04E8E}" dt="2022-02-19T11:52:24.126" v="447" actId="26606"/>
          <ac:grpSpMkLst>
            <pc:docMk/>
            <pc:sldMk cId="3933087427" sldId="271"/>
            <ac:grpSpMk id="23" creationId="{25123E6E-F713-4254-A6BF-358CC8EC6C95}"/>
          </ac:grpSpMkLst>
        </pc:grpChg>
        <pc:picChg chg="add">
          <ac:chgData name="najm osman" userId="fb75f29d-eb9f-43b8-b844-b045e213ad78" providerId="ADAL" clId="{3E28B660-1845-4952-B476-73DD06F04E8E}" dt="2022-02-19T11:52:24.126" v="447" actId="26606"/>
          <ac:picMkLst>
            <pc:docMk/>
            <pc:sldMk cId="3933087427" sldId="271"/>
            <ac:picMk id="8" creationId="{7F86C1C3-BD72-42DA-8355-2EBB0D540BF0}"/>
          </ac:picMkLst>
        </pc:pic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1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3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5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7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9" creationId="{D1DE67A3-B8F6-4CFD-A8E0-D15200F23152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2E754E-4E9C-49FF-8C1F-14A8EB6201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AFFB7F-67F7-4F67-ABEE-47504EDF19C0}">
      <dgm:prSet custT="1"/>
      <dgm:spPr/>
      <dgm:t>
        <a:bodyPr/>
        <a:lstStyle/>
        <a:p>
          <a:pPr>
            <a:defRPr cap="all"/>
          </a:pPr>
          <a:r>
            <a:rPr lang="en-US" sz="1800" dirty="0"/>
            <a:t>Small programs that run on devices with weak capabilities are mostly Embedded System</a:t>
          </a:r>
        </a:p>
      </dgm:t>
    </dgm:pt>
    <dgm:pt modelId="{DFDE3CCC-98B1-4A30-9985-F683B175AB34}" type="parTrans" cxnId="{4DD8FF5E-C9D9-46F4-BBD1-47FF6A4603B0}">
      <dgm:prSet/>
      <dgm:spPr/>
      <dgm:t>
        <a:bodyPr/>
        <a:lstStyle/>
        <a:p>
          <a:endParaRPr lang="en-US"/>
        </a:p>
      </dgm:t>
    </dgm:pt>
    <dgm:pt modelId="{A6E75090-94C0-467D-8076-E068AB988B71}" type="sibTrans" cxnId="{4DD8FF5E-C9D9-46F4-BBD1-47FF6A4603B0}">
      <dgm:prSet/>
      <dgm:spPr/>
      <dgm:t>
        <a:bodyPr/>
        <a:lstStyle/>
        <a:p>
          <a:endParaRPr lang="en-US"/>
        </a:p>
      </dgm:t>
    </dgm:pt>
    <dgm:pt modelId="{FDDAEECF-484A-42E3-AD36-F85BC5B4002F}">
      <dgm:prSet custT="1"/>
      <dgm:spPr/>
      <dgm:t>
        <a:bodyPr/>
        <a:lstStyle/>
        <a:p>
          <a:pPr>
            <a:defRPr cap="all"/>
          </a:pPr>
          <a:r>
            <a:rPr lang="en-US" sz="1800" dirty="0"/>
            <a:t>In fact, 90% or more of Embedded Systems' programs depend on C++ libraries</a:t>
          </a:r>
        </a:p>
      </dgm:t>
    </dgm:pt>
    <dgm:pt modelId="{5D6A1095-40E2-44E6-B8EB-0AC20D92BCFB}" type="parTrans" cxnId="{D744C30F-15E9-4B13-A7F3-5A73D0EEB4CB}">
      <dgm:prSet/>
      <dgm:spPr/>
      <dgm:t>
        <a:bodyPr/>
        <a:lstStyle/>
        <a:p>
          <a:endParaRPr lang="en-US"/>
        </a:p>
      </dgm:t>
    </dgm:pt>
    <dgm:pt modelId="{E29E79F2-0D32-41C0-8F64-5CE443AFEB02}" type="sibTrans" cxnId="{D744C30F-15E9-4B13-A7F3-5A73D0EEB4CB}">
      <dgm:prSet/>
      <dgm:spPr/>
      <dgm:t>
        <a:bodyPr/>
        <a:lstStyle/>
        <a:p>
          <a:endParaRPr lang="en-US"/>
        </a:p>
      </dgm:t>
    </dgm:pt>
    <dgm:pt modelId="{F5CCDD86-D889-4A26-89D5-87BE1E29EC52}" type="pres">
      <dgm:prSet presAssocID="{122E754E-4E9C-49FF-8C1F-14A8EB6201DD}" presName="root" presStyleCnt="0">
        <dgm:presLayoutVars>
          <dgm:dir/>
          <dgm:resizeHandles val="exact"/>
        </dgm:presLayoutVars>
      </dgm:prSet>
      <dgm:spPr/>
    </dgm:pt>
    <dgm:pt modelId="{60DC5BAC-1A82-426B-9CA0-1D9679D3266F}" type="pres">
      <dgm:prSet presAssocID="{A1AFFB7F-67F7-4F67-ABEE-47504EDF19C0}" presName="compNode" presStyleCnt="0"/>
      <dgm:spPr/>
    </dgm:pt>
    <dgm:pt modelId="{D86F5563-5716-4027-ABA8-567B2CAF2D39}" type="pres">
      <dgm:prSet presAssocID="{A1AFFB7F-67F7-4F67-ABEE-47504EDF19C0}" presName="iconBgRect" presStyleLbl="bgShp" presStyleIdx="0" presStyleCnt="2"/>
      <dgm:spPr/>
    </dgm:pt>
    <dgm:pt modelId="{041F8BE8-7FF0-4B2B-AC2A-AFD9B3805C50}" type="pres">
      <dgm:prSet presAssocID="{A1AFFB7F-67F7-4F67-ABEE-47504EDF19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4710595-2524-4AF5-BB99-DB55FDA3B33C}" type="pres">
      <dgm:prSet presAssocID="{A1AFFB7F-67F7-4F67-ABEE-47504EDF19C0}" presName="spaceRect" presStyleCnt="0"/>
      <dgm:spPr/>
    </dgm:pt>
    <dgm:pt modelId="{6CE03658-5929-4CDE-AA15-18E7DA46620D}" type="pres">
      <dgm:prSet presAssocID="{A1AFFB7F-67F7-4F67-ABEE-47504EDF19C0}" presName="textRect" presStyleLbl="revTx" presStyleIdx="0" presStyleCnt="2" custScaleX="179951">
        <dgm:presLayoutVars>
          <dgm:chMax val="1"/>
          <dgm:chPref val="1"/>
        </dgm:presLayoutVars>
      </dgm:prSet>
      <dgm:spPr/>
    </dgm:pt>
    <dgm:pt modelId="{93A3DC59-8ECE-4C32-8EBE-D310B93E5AE1}" type="pres">
      <dgm:prSet presAssocID="{A6E75090-94C0-467D-8076-E068AB988B71}" presName="sibTrans" presStyleCnt="0"/>
      <dgm:spPr/>
    </dgm:pt>
    <dgm:pt modelId="{2C567E99-DF02-4A14-A3E2-04AF382B792E}" type="pres">
      <dgm:prSet presAssocID="{FDDAEECF-484A-42E3-AD36-F85BC5B4002F}" presName="compNode" presStyleCnt="0"/>
      <dgm:spPr/>
    </dgm:pt>
    <dgm:pt modelId="{A0A1C8D8-4208-4F4E-8698-87725AB74414}" type="pres">
      <dgm:prSet presAssocID="{FDDAEECF-484A-42E3-AD36-F85BC5B4002F}" presName="iconBgRect" presStyleLbl="bgShp" presStyleIdx="1" presStyleCnt="2"/>
      <dgm:spPr/>
    </dgm:pt>
    <dgm:pt modelId="{6B9A2BF5-2134-4C7F-A1CC-9D0282285C75}" type="pres">
      <dgm:prSet presAssocID="{FDDAEECF-484A-42E3-AD36-F85BC5B400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4E9435E-7711-4200-AA8C-334590DD9D8F}" type="pres">
      <dgm:prSet presAssocID="{FDDAEECF-484A-42E3-AD36-F85BC5B4002F}" presName="spaceRect" presStyleCnt="0"/>
      <dgm:spPr/>
    </dgm:pt>
    <dgm:pt modelId="{FC2B3971-0353-4CE7-BCFD-1BC9A9FFA1F9}" type="pres">
      <dgm:prSet presAssocID="{FDDAEECF-484A-42E3-AD36-F85BC5B4002F}" presName="textRect" presStyleLbl="revTx" presStyleIdx="1" presStyleCnt="2" custScaleX="159557">
        <dgm:presLayoutVars>
          <dgm:chMax val="1"/>
          <dgm:chPref val="1"/>
        </dgm:presLayoutVars>
      </dgm:prSet>
      <dgm:spPr/>
    </dgm:pt>
  </dgm:ptLst>
  <dgm:cxnLst>
    <dgm:cxn modelId="{D744C30F-15E9-4B13-A7F3-5A73D0EEB4CB}" srcId="{122E754E-4E9C-49FF-8C1F-14A8EB6201DD}" destId="{FDDAEECF-484A-42E3-AD36-F85BC5B4002F}" srcOrd="1" destOrd="0" parTransId="{5D6A1095-40E2-44E6-B8EB-0AC20D92BCFB}" sibTransId="{E29E79F2-0D32-41C0-8F64-5CE443AFEB02}"/>
    <dgm:cxn modelId="{298A623D-463C-4D5A-AA6A-E81C81E65F8F}" type="presOf" srcId="{122E754E-4E9C-49FF-8C1F-14A8EB6201DD}" destId="{F5CCDD86-D889-4A26-89D5-87BE1E29EC52}" srcOrd="0" destOrd="0" presId="urn:microsoft.com/office/officeart/2018/5/layout/IconCircleLabelList"/>
    <dgm:cxn modelId="{4DD8FF5E-C9D9-46F4-BBD1-47FF6A4603B0}" srcId="{122E754E-4E9C-49FF-8C1F-14A8EB6201DD}" destId="{A1AFFB7F-67F7-4F67-ABEE-47504EDF19C0}" srcOrd="0" destOrd="0" parTransId="{DFDE3CCC-98B1-4A30-9985-F683B175AB34}" sibTransId="{A6E75090-94C0-467D-8076-E068AB988B71}"/>
    <dgm:cxn modelId="{DF5C2461-04B2-48C2-A583-F3ED70A7DF29}" type="presOf" srcId="{A1AFFB7F-67F7-4F67-ABEE-47504EDF19C0}" destId="{6CE03658-5929-4CDE-AA15-18E7DA46620D}" srcOrd="0" destOrd="0" presId="urn:microsoft.com/office/officeart/2018/5/layout/IconCircleLabelList"/>
    <dgm:cxn modelId="{C7733A54-120E-4E08-A1E8-4D023A6FD01C}" type="presOf" srcId="{FDDAEECF-484A-42E3-AD36-F85BC5B4002F}" destId="{FC2B3971-0353-4CE7-BCFD-1BC9A9FFA1F9}" srcOrd="0" destOrd="0" presId="urn:microsoft.com/office/officeart/2018/5/layout/IconCircleLabelList"/>
    <dgm:cxn modelId="{F75E0C31-6F74-4215-B5FA-2FB6E3A0A5B8}" type="presParOf" srcId="{F5CCDD86-D889-4A26-89D5-87BE1E29EC52}" destId="{60DC5BAC-1A82-426B-9CA0-1D9679D3266F}" srcOrd="0" destOrd="0" presId="urn:microsoft.com/office/officeart/2018/5/layout/IconCircleLabelList"/>
    <dgm:cxn modelId="{6688024A-1F7A-4606-A3E8-0C2F30A75620}" type="presParOf" srcId="{60DC5BAC-1A82-426B-9CA0-1D9679D3266F}" destId="{D86F5563-5716-4027-ABA8-567B2CAF2D39}" srcOrd="0" destOrd="0" presId="urn:microsoft.com/office/officeart/2018/5/layout/IconCircleLabelList"/>
    <dgm:cxn modelId="{C93024BF-C1FE-494C-9710-A7E51848C7B3}" type="presParOf" srcId="{60DC5BAC-1A82-426B-9CA0-1D9679D3266F}" destId="{041F8BE8-7FF0-4B2B-AC2A-AFD9B3805C50}" srcOrd="1" destOrd="0" presId="urn:microsoft.com/office/officeart/2018/5/layout/IconCircleLabelList"/>
    <dgm:cxn modelId="{F10C2856-8647-4D94-A7B3-686B3736EFBB}" type="presParOf" srcId="{60DC5BAC-1A82-426B-9CA0-1D9679D3266F}" destId="{54710595-2524-4AF5-BB99-DB55FDA3B33C}" srcOrd="2" destOrd="0" presId="urn:microsoft.com/office/officeart/2018/5/layout/IconCircleLabelList"/>
    <dgm:cxn modelId="{B1599F7D-D9A8-487C-99AF-95B8F18D4B80}" type="presParOf" srcId="{60DC5BAC-1A82-426B-9CA0-1D9679D3266F}" destId="{6CE03658-5929-4CDE-AA15-18E7DA46620D}" srcOrd="3" destOrd="0" presId="urn:microsoft.com/office/officeart/2018/5/layout/IconCircleLabelList"/>
    <dgm:cxn modelId="{BF0780A9-84DE-4D52-812E-E156A7BE8529}" type="presParOf" srcId="{F5CCDD86-D889-4A26-89D5-87BE1E29EC52}" destId="{93A3DC59-8ECE-4C32-8EBE-D310B93E5AE1}" srcOrd="1" destOrd="0" presId="urn:microsoft.com/office/officeart/2018/5/layout/IconCircleLabelList"/>
    <dgm:cxn modelId="{F26A715D-7F71-4185-B203-BC04FC53505E}" type="presParOf" srcId="{F5CCDD86-D889-4A26-89D5-87BE1E29EC52}" destId="{2C567E99-DF02-4A14-A3E2-04AF382B792E}" srcOrd="2" destOrd="0" presId="urn:microsoft.com/office/officeart/2018/5/layout/IconCircleLabelList"/>
    <dgm:cxn modelId="{892A20B0-ABB9-436C-A1B5-FEBD14259157}" type="presParOf" srcId="{2C567E99-DF02-4A14-A3E2-04AF382B792E}" destId="{A0A1C8D8-4208-4F4E-8698-87725AB74414}" srcOrd="0" destOrd="0" presId="urn:microsoft.com/office/officeart/2018/5/layout/IconCircleLabelList"/>
    <dgm:cxn modelId="{9DF3F246-9477-4229-B488-690E17C19E45}" type="presParOf" srcId="{2C567E99-DF02-4A14-A3E2-04AF382B792E}" destId="{6B9A2BF5-2134-4C7F-A1CC-9D0282285C75}" srcOrd="1" destOrd="0" presId="urn:microsoft.com/office/officeart/2018/5/layout/IconCircleLabelList"/>
    <dgm:cxn modelId="{359697C7-5100-41AA-9787-4A03DE21CE45}" type="presParOf" srcId="{2C567E99-DF02-4A14-A3E2-04AF382B792E}" destId="{C4E9435E-7711-4200-AA8C-334590DD9D8F}" srcOrd="2" destOrd="0" presId="urn:microsoft.com/office/officeart/2018/5/layout/IconCircleLabelList"/>
    <dgm:cxn modelId="{89298C4F-82A6-4C7C-9C69-6D9754CE5A55}" type="presParOf" srcId="{2C567E99-DF02-4A14-A3E2-04AF382B792E}" destId="{FC2B3971-0353-4CE7-BCFD-1BC9A9FFA1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F5563-5716-4027-ABA8-567B2CAF2D39}">
      <dsp:nvSpPr>
        <dsp:cNvPr id="0" name=""/>
        <dsp:cNvSpPr/>
      </dsp:nvSpPr>
      <dsp:spPr>
        <a:xfrm>
          <a:off x="2102811" y="37598"/>
          <a:ext cx="1544062" cy="1544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F8BE8-7FF0-4B2B-AC2A-AFD9B3805C50}">
      <dsp:nvSpPr>
        <dsp:cNvPr id="0" name=""/>
        <dsp:cNvSpPr/>
      </dsp:nvSpPr>
      <dsp:spPr>
        <a:xfrm>
          <a:off x="2431873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03658-5929-4CDE-AA15-18E7DA46620D}">
      <dsp:nvSpPr>
        <dsp:cNvPr id="0" name=""/>
        <dsp:cNvSpPr/>
      </dsp:nvSpPr>
      <dsp:spPr>
        <a:xfrm>
          <a:off x="597337" y="2062598"/>
          <a:ext cx="4555009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Small programs that run on devices with weak capabilities are mostly Embedded System</a:t>
          </a:r>
        </a:p>
      </dsp:txBody>
      <dsp:txXfrm>
        <a:off x="597337" y="2062598"/>
        <a:ext cx="4555009" cy="768951"/>
      </dsp:txXfrm>
    </dsp:sp>
    <dsp:sp modelId="{A0A1C8D8-4208-4F4E-8698-87725AB74414}">
      <dsp:nvSpPr>
        <dsp:cNvPr id="0" name=""/>
        <dsp:cNvSpPr/>
      </dsp:nvSpPr>
      <dsp:spPr>
        <a:xfrm>
          <a:off x="6842677" y="37598"/>
          <a:ext cx="1544062" cy="1544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A2BF5-2134-4C7F-A1CC-9D0282285C75}">
      <dsp:nvSpPr>
        <dsp:cNvPr id="0" name=""/>
        <dsp:cNvSpPr/>
      </dsp:nvSpPr>
      <dsp:spPr>
        <a:xfrm>
          <a:off x="7171740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B3971-0353-4CE7-BCFD-1BC9A9FFA1F9}">
      <dsp:nvSpPr>
        <dsp:cNvPr id="0" name=""/>
        <dsp:cNvSpPr/>
      </dsp:nvSpPr>
      <dsp:spPr>
        <a:xfrm>
          <a:off x="5595315" y="2062598"/>
          <a:ext cx="4038786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In fact, 90% or more of Embedded Systems' programs depend on C++ libraries</a:t>
          </a:r>
        </a:p>
      </dsp:txBody>
      <dsp:txXfrm>
        <a:off x="5595315" y="2062598"/>
        <a:ext cx="4038786" cy="768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9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1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962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72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36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3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3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8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1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extLst>
              <a:ext uri="{FF2B5EF4-FFF2-40B4-BE49-F238E27FC236}">
                <a16:creationId xmlns:a16="http://schemas.microsoft.com/office/drawing/2014/main" id="{BAED85D2-074F-487A-9ECC-85DE69294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5C3A-5240-406E-9707-81E33669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787" y="2253485"/>
            <a:ext cx="4140425" cy="7749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35978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8B535-0A72-4CFD-8DAE-CFE0B832D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999" y="685799"/>
            <a:ext cx="7406374" cy="2971801"/>
          </a:xfrm>
        </p:spPr>
        <p:txBody>
          <a:bodyPr>
            <a:normAutofit/>
          </a:bodyPr>
          <a:lstStyle/>
          <a:p>
            <a:r>
              <a:rPr lang="en-US" dirty="0"/>
              <a:t>We can do this by two ways!!!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4CC3E7-A4BE-43F6-A614-C2F4ADF67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483" y="3843867"/>
            <a:ext cx="5815690" cy="1947333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1-Standalone system</a:t>
            </a:r>
          </a:p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2- C++ libaray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Graphic 7" descr="Document">
            <a:extLst>
              <a:ext uri="{FF2B5EF4-FFF2-40B4-BE49-F238E27FC236}">
                <a16:creationId xmlns:a16="http://schemas.microsoft.com/office/drawing/2014/main" id="{A875D8AC-718E-4F0F-ABAB-242DDDF8F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33" y="1852781"/>
            <a:ext cx="3152439" cy="315243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3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07DCD-52BE-4EC7-9CC7-1CF85439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c++ library not other language?</a:t>
            </a:r>
          </a:p>
        </p:txBody>
      </p:sp>
      <p:sp>
        <p:nvSpPr>
          <p:cNvPr id="65" name="Snip Diagonal Corner Rectangle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0189EA17-7B68-4BF1-AA90-842A6A6D9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2637"/>
              </p:ext>
            </p:extLst>
          </p:nvPr>
        </p:nvGraphicFramePr>
        <p:xfrm>
          <a:off x="684212" y="1006997"/>
          <a:ext cx="10231440" cy="286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02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637548-9AEC-4CDE-A6CE-81B4C4AA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195113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3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4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83EEEF8-5093-401D-A32F-09A708560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US" dirty="0"/>
              <a:t>What is Kamat project 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EB2EBB-62C7-4FCB-A369-1FB3A4F10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73584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a tiny system to manage sub-flat-filles and data </a:t>
            </a:r>
          </a:p>
        </p:txBody>
      </p:sp>
    </p:spTree>
    <p:extLst>
      <p:ext uri="{BB962C8B-B14F-4D97-AF65-F5344CB8AC3E}">
        <p14:creationId xmlns:p14="http://schemas.microsoft.com/office/powerpoint/2010/main" val="3012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1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93E6A-8F97-4045-B29A-1FF5E29A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Code-design</a:t>
            </a:r>
          </a:p>
        </p:txBody>
      </p:sp>
      <p:sp useBgFill="1">
        <p:nvSpPr>
          <p:cNvPr id="45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E15B0-DD06-4FD7-8913-5F2BE5D5D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433" y="1110343"/>
            <a:ext cx="4667200" cy="42454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5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382FE78-BD9F-4696-AD89-332443EE9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754563" cy="5410200"/>
          </a:xfrm>
        </p:spPr>
        <p:txBody>
          <a:bodyPr>
            <a:norm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need for a service that runs continuously in the background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Significantly reduce memory usage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stress on the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Reducing response time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Run in both windows &amp; Linux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Easier to use than SQL, as you can use functions directly without using the query function</a:t>
            </a:r>
          </a:p>
          <a:p>
            <a:pPr marL="0" marR="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By using Kamat, the user can quickly and 	efficiently retrieve a small amount of 	records from a database.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 coding needed with the stand-alone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buFont typeface="Wingdings" panose="05000000000000000000" pitchFamily="2" charset="2"/>
              <a:buChar char="ü"/>
            </a:pPr>
            <a:r>
              <a:rPr lang="en-US" sz="1800" b="0" dirty="0">
                <a:solidFill>
                  <a:schemeClr val="tx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Well defined standards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Kamat can be used in laptop, PCs, server and poor devices.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F3DE3-8286-4393-818A-C8700DC2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7" y="685800"/>
            <a:ext cx="3592286" cy="5308599"/>
          </a:xfrm>
        </p:spPr>
        <p:txBody>
          <a:bodyPr>
            <a:normAutofit/>
          </a:bodyPr>
          <a:lstStyle/>
          <a:p>
            <a:r>
              <a:rPr lang="en-US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190CD-45FC-4DE0-B596-17D4DE53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D4334C-2554-4361-8CFF-394E624CF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C3CBA7-AF68-4075-BAC7-623C34B4F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C7307-1C78-4C8A-BF3D-FA420F177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CD1F94-6C7C-4E8F-9336-E312E9F5C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B11C2A-D791-46E1-B954-1184FB0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49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1A3-216C-4DA4-98AC-097F3E689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754563" cy="5410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We do not know the specific defects involved in the program because it has not yet reached the stage of testing!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4C655-A033-4C51-B9EA-7FD8D501A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7" y="685800"/>
            <a:ext cx="3592286" cy="5308599"/>
          </a:xfrm>
        </p:spPr>
        <p:txBody>
          <a:bodyPr>
            <a:normAutofit/>
          </a:bodyPr>
          <a:lstStyle/>
          <a:p>
            <a:r>
              <a:rPr lang="en-US" sz="32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disAdvantages</a:t>
            </a:r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190CD-45FC-4DE0-B596-17D4DE53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D4334C-2554-4361-8CFF-394E624CF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C3CBA7-AF68-4075-BAC7-623C34B4F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C7307-1C78-4C8A-BF3D-FA420F177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CD1F94-6C7C-4E8F-9336-E312E9F5C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B11C2A-D791-46E1-B954-1184FB0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8390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02EE57-073C-4CFC-9B47-099998FC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8BB3A-0033-463C-84CF-791E8B42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solidFill>
                  <a:schemeClr val="tx2">
                    <a:lumMod val="75000"/>
                  </a:schemeClr>
                </a:solidFill>
              </a:rPr>
              <a:t>https://github.com/NajmAdin/GraduationProject</a:t>
            </a:r>
          </a:p>
        </p:txBody>
      </p:sp>
    </p:spTree>
    <p:extLst>
      <p:ext uri="{BB962C8B-B14F-4D97-AF65-F5344CB8AC3E}">
        <p14:creationId xmlns:p14="http://schemas.microsoft.com/office/powerpoint/2010/main" val="261266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CB089-1403-4957-B6CF-72ABE53A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186302"/>
            <a:ext cx="8737600" cy="271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9330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FC4D6-3225-47C6-9223-E22119C4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60" y="4487332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/>
              <a:t>who we are?</a:t>
            </a:r>
            <a:endParaRPr lang="en-US" sz="3600"/>
          </a:p>
        </p:txBody>
      </p:sp>
      <p:sp>
        <p:nvSpPr>
          <p:cNvPr id="48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F3B4203-E021-4CD7-BA88-C4A4B1E3E5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18810"/>
          <a:stretch>
            <a:fillRect/>
          </a:stretch>
        </p:blipFill>
        <p:spPr>
          <a:xfrm>
            <a:off x="1589038" y="942456"/>
            <a:ext cx="1753566" cy="244329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D789920-ABD4-449C-B0EC-EBC0EC4A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8" y="3926727"/>
            <a:ext cx="3020257" cy="12959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16018-1702-4D75-AB75-70954AF6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685800"/>
            <a:ext cx="625379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students at Faculty of Computers and Information Assiut University.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Ahmed Saad </a:t>
            </a:r>
            <a:r>
              <a:rPr lang="en-US" dirty="0" err="1"/>
              <a:t>AbdulAziz</a:t>
            </a:r>
            <a:r>
              <a:rPr lang="en-US" dirty="0"/>
              <a:t> 		</a:t>
            </a:r>
            <a:r>
              <a:rPr lang="ar-EG" dirty="0"/>
              <a:t>	</a:t>
            </a:r>
            <a:r>
              <a:rPr lang="en-US" dirty="0"/>
              <a:t>IS 	dep.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Najm Adin Othman Sayed		CS	dep.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under the supervision of :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Dr. Ibrahim  </a:t>
            </a:r>
            <a:r>
              <a:rPr lang="en-US" dirty="0" err="1"/>
              <a:t>Elsemman</a:t>
            </a:r>
            <a:r>
              <a:rPr lang="en-US" dirty="0"/>
              <a:t>			</a:t>
            </a:r>
            <a:r>
              <a:rPr lang="ar-EG" dirty="0"/>
              <a:t>	</a:t>
            </a:r>
            <a:r>
              <a:rPr lang="en-US" dirty="0"/>
              <a:t>IS	 dep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04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Wood human figure">
            <a:extLst>
              <a:ext uri="{FF2B5EF4-FFF2-40B4-BE49-F238E27FC236}">
                <a16:creationId xmlns:a16="http://schemas.microsoft.com/office/drawing/2014/main" id="{C778636C-799D-4B56-B98D-FB20509E4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99075-97D9-41E3-8420-C61B9D6D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2509284"/>
            <a:ext cx="6767736" cy="2486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The problem That we solve 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2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CD2411-ED06-48C3-A1BD-49D2D6021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919" y="685800"/>
            <a:ext cx="3705269" cy="5308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In short, the problem consists of: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5F96FBB-3349-47F4-996B-DF67D7668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553" y="685800"/>
            <a:ext cx="4754563" cy="541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Having a service running continuously in the background</a:t>
            </a:r>
            <a:endParaRPr lang="ar-EG" sz="1800" dirty="0">
              <a:solidFill>
                <a:srgbClr val="FFFFFF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memory limitation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Run the processor in processes that are not the target Which means more pressure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It takes longer time</a:t>
            </a:r>
          </a:p>
        </p:txBody>
      </p:sp>
    </p:spTree>
    <p:extLst>
      <p:ext uri="{BB962C8B-B14F-4D97-AF65-F5344CB8AC3E}">
        <p14:creationId xmlns:p14="http://schemas.microsoft.com/office/powerpoint/2010/main" val="5466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9697E-3994-44CA-B29E-D1ACACCB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</a:t>
            </a:r>
          </a:p>
        </p:txBody>
      </p:sp>
      <p:pic>
        <p:nvPicPr>
          <p:cNvPr id="100" name="Graphic 99" descr="Computer">
            <a:extLst>
              <a:ext uri="{FF2B5EF4-FFF2-40B4-BE49-F238E27FC236}">
                <a16:creationId xmlns:a16="http://schemas.microsoft.com/office/drawing/2014/main" id="{1EA2A66C-B12D-4B84-8E72-6F7174EC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9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ircular jigsaw puzzle">
            <a:extLst>
              <a:ext uri="{FF2B5EF4-FFF2-40B4-BE49-F238E27FC236}">
                <a16:creationId xmlns:a16="http://schemas.microsoft.com/office/drawing/2014/main" id="{8B6A78A8-5115-4454-8CEE-4A9683C81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9" b="1475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EDA00-82A2-4F41-B7FE-8BE5BAD0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74091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B336EEC1-3766-4314-8029-FB282ADD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41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E6FC9-31FB-41AC-BA2B-2ED9CFEA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C4B4C-F712-4697-9D6B-1E2B2543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the program communicate with the data almost directly through a set of functions</a:t>
            </a:r>
          </a:p>
          <a:p>
            <a:r>
              <a:rPr lang="en-US" dirty="0">
                <a:solidFill>
                  <a:schemeClr val="tx1"/>
                </a:solidFill>
              </a:rPr>
              <a:t>Which leads to :-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No need for a service that runs continuously in the background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Significantly reduce memory usage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Reduce stress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Reducing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48889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65C89-ADCF-4488-BE66-D322A0ED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How will we implement the solution?</a:t>
            </a:r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1423C754-D164-4595-A02C-18664A4ED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4" r="231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6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2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3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3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3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3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5A08B-D683-493F-A23E-26B98066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46" y="1914437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We build a tiny-system to handle almost direct with files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The data is divided into Sub-flat-files and only the necessary files are read or loaded</a:t>
            </a:r>
          </a:p>
        </p:txBody>
      </p:sp>
      <p:pic>
        <p:nvPicPr>
          <p:cNvPr id="4" name="Picture 3" descr="Different coloured organisers">
            <a:extLst>
              <a:ext uri="{FF2B5EF4-FFF2-40B4-BE49-F238E27FC236}">
                <a16:creationId xmlns:a16="http://schemas.microsoft.com/office/drawing/2014/main" id="{207878D5-01E5-4D2E-9410-FA7E687B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4" r="23059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02" name="Group 4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4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1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673B79FF095439BC7327CF4486D97" ma:contentTypeVersion="7" ma:contentTypeDescription="Create a new document." ma:contentTypeScope="" ma:versionID="f030047148652f9933d6c99d1a9d9f48">
  <xsd:schema xmlns:xsd="http://www.w3.org/2001/XMLSchema" xmlns:xs="http://www.w3.org/2001/XMLSchema" xmlns:p="http://schemas.microsoft.com/office/2006/metadata/properties" xmlns:ns3="d5a40162-d32c-455e-862d-94f09e4f088c" xmlns:ns4="89a547bd-7d68-4186-8daf-4f9fdc711c5c" targetNamespace="http://schemas.microsoft.com/office/2006/metadata/properties" ma:root="true" ma:fieldsID="a02961446fc340bab8f9bc08d2e59e70" ns3:_="" ns4:_="">
    <xsd:import namespace="d5a40162-d32c-455e-862d-94f09e4f088c"/>
    <xsd:import namespace="89a547bd-7d68-4186-8daf-4f9fdc711c5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40162-d32c-455e-862d-94f09e4f08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547bd-7d68-4186-8daf-4f9fdc711c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A38F34-ED6A-4119-87EC-A8D7A3D164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A05367-BF63-42BD-B77B-319AAACD1E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40162-d32c-455e-862d-94f09e4f088c"/>
    <ds:schemaRef ds:uri="89a547bd-7d68-4186-8daf-4f9fdc711c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3EC58-F2C0-4859-831D-CAAEA6302F5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d5a40162-d32c-455e-862d-94f09e4f088c"/>
    <ds:schemaRef ds:uri="http://purl.org/dc/terms/"/>
    <ds:schemaRef ds:uri="http://purl.org/dc/elements/1.1/"/>
    <ds:schemaRef ds:uri="http://www.w3.org/XML/1998/namespace"/>
    <ds:schemaRef ds:uri="89a547bd-7d68-4186-8daf-4f9fdc711c5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390</TotalTime>
  <Words>382</Words>
  <Application>Microsoft Office PowerPoint</Application>
  <PresentationFormat>Widescreen</PresentationFormat>
  <Paragraphs>50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Century Gothic</vt:lpstr>
      <vt:lpstr>Helvetica</vt:lpstr>
      <vt:lpstr>Segoe UI</vt:lpstr>
      <vt:lpstr>Times New Roman</vt:lpstr>
      <vt:lpstr>Wingdings</vt:lpstr>
      <vt:lpstr>Wingdings 3</vt:lpstr>
      <vt:lpstr>Slice</vt:lpstr>
      <vt:lpstr>KAMAT Project</vt:lpstr>
      <vt:lpstr>who we are?</vt:lpstr>
      <vt:lpstr>What is The problem That we solve ?</vt:lpstr>
      <vt:lpstr>In short, the problem consists of: </vt:lpstr>
      <vt:lpstr>Example</vt:lpstr>
      <vt:lpstr>the solution</vt:lpstr>
      <vt:lpstr>the solution</vt:lpstr>
      <vt:lpstr>How will we implement the solution?</vt:lpstr>
      <vt:lpstr>We build a tiny-system to handle almost direct with files  The data is divided into Sub-flat-files and only the necessary files are read or loaded</vt:lpstr>
      <vt:lpstr>We can do this by two ways!!!</vt:lpstr>
      <vt:lpstr>why c++ library not other language?</vt:lpstr>
      <vt:lpstr>Kamat project</vt:lpstr>
      <vt:lpstr>What is Kamat project ?</vt:lpstr>
      <vt:lpstr>Code-design</vt:lpstr>
      <vt:lpstr>Advantages</vt:lpstr>
      <vt:lpstr>disAdvantages</vt:lpstr>
      <vt:lpstr>Github: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KAMAT Project</dc:title>
  <dc:creator>Najm Adin</dc:creator>
  <cp:lastModifiedBy>Najm Adin</cp:lastModifiedBy>
  <cp:revision>6</cp:revision>
  <dcterms:created xsi:type="dcterms:W3CDTF">2022-02-19T05:59:01Z</dcterms:created>
  <dcterms:modified xsi:type="dcterms:W3CDTF">2022-02-19T14:07:10Z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0x010100EC7673B79FF095439BC7327CF4486D97</vt:lpwstr>
  </property>
</Properties>
</file>